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4" r:id="rId1"/>
  </p:sldMasterIdLst>
  <p:sldIdLst>
    <p:sldId id="256" r:id="rId2"/>
    <p:sldId id="257" r:id="rId3"/>
    <p:sldId id="265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0" d="100"/>
          <a:sy n="130" d="100"/>
        </p:scale>
        <p:origin x="-3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F7DC0FF5-6FBB-BA48-A2C5-21D0BACDFB8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B89A8BB2-F253-8B48-AD18-3D6FB381064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agg.ou.edu%5Ctag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TAGG.OU.EDU%5CTAG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70256" y="1918447"/>
            <a:ext cx="8043075" cy="1470025"/>
          </a:xfrm>
        </p:spPr>
        <p:txBody>
          <a:bodyPr>
            <a:normAutofit fontScale="90000"/>
          </a:bodyPr>
          <a:lstStyle/>
          <a:p>
            <a:r>
              <a:rPr lang="en-US" sz="8900" dirty="0" err="1" smtClean="0">
                <a:latin typeface="Arial Black"/>
                <a:cs typeface="Arial Black"/>
              </a:rPr>
              <a:t>TAGG</a:t>
            </a:r>
            <a:r>
              <a:rPr lang="en-US" dirty="0" smtClean="0">
                <a:latin typeface="Arial Black"/>
                <a:cs typeface="Arial Black"/>
              </a:rPr>
              <a:t> </a:t>
            </a:r>
            <a:br>
              <a:rPr lang="en-US" dirty="0" smtClean="0">
                <a:latin typeface="Arial Black"/>
                <a:cs typeface="Arial Black"/>
              </a:rPr>
            </a:br>
            <a:r>
              <a:rPr lang="en-US" dirty="0" smtClean="0">
                <a:latin typeface="Arial Black"/>
                <a:cs typeface="Arial Black"/>
              </a:rPr>
              <a:t>Sample Items and Profile</a:t>
            </a:r>
            <a:endParaRPr lang="en-US" dirty="0">
              <a:latin typeface="Arial Black"/>
              <a:cs typeface="Arial Black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79463" y="5465408"/>
            <a:ext cx="7583487" cy="1752600"/>
          </a:xfrm>
        </p:spPr>
        <p:txBody>
          <a:bodyPr/>
          <a:lstStyle/>
          <a:p>
            <a:r>
              <a:rPr lang="en-US" sz="6000" dirty="0" err="1" smtClean="0">
                <a:hlinkClick r:id="rId2" action="ppaction://hlinkfile"/>
              </a:rPr>
              <a:t>Tagg.ou.edu</a:t>
            </a:r>
            <a:r>
              <a:rPr lang="en-US" sz="6000" dirty="0" smtClean="0">
                <a:hlinkClick r:id="rId2" action="ppaction://hlinkfile"/>
              </a:rPr>
              <a:t>/</a:t>
            </a:r>
            <a:r>
              <a:rPr lang="en-US" sz="6000" dirty="0" err="1" smtClean="0">
                <a:hlinkClick r:id="rId2" action="ppaction://hlinkfile"/>
              </a:rPr>
              <a:t>tagg</a:t>
            </a:r>
            <a:endParaRPr lang="en-US" sz="6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32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3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5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89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0" y="0"/>
            <a:ext cx="6502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4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8827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9144000" cy="30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0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5200"/>
            <a:ext cx="9144000" cy="490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4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TAGG.OU.EDU/</a:t>
            </a:r>
            <a:r>
              <a:rPr lang="en-US" dirty="0" err="1" smtClean="0">
                <a:hlinkClick r:id="rId2" action="ppaction://hlinkfile"/>
              </a:rPr>
              <a:t>TAGG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79" y="1703074"/>
            <a:ext cx="8870991" cy="4955272"/>
          </a:xfrm>
        </p:spPr>
        <p:txBody>
          <a:bodyPr/>
          <a:lstStyle/>
          <a:p>
            <a:r>
              <a:rPr lang="en-US" sz="3600" dirty="0" smtClean="0"/>
              <a:t>For more information, please view the </a:t>
            </a:r>
            <a:r>
              <a:rPr lang="en-US" sz="3600" dirty="0" err="1" smtClean="0"/>
              <a:t>TAGG</a:t>
            </a:r>
            <a:r>
              <a:rPr lang="en-US" sz="3600" dirty="0" smtClean="0"/>
              <a:t> User’s Guide and Technical Manual at TAGG.OU.EDU/</a:t>
            </a:r>
            <a:r>
              <a:rPr lang="en-US" sz="3600" dirty="0" err="1" smtClean="0"/>
              <a:t>TAGG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 err="1" smtClean="0">
                <a:solidFill>
                  <a:schemeClr val="bg1"/>
                </a:solidFill>
              </a:rPr>
              <a:t>OU</a:t>
            </a:r>
            <a:r>
              <a:rPr lang="en-US" sz="3600" dirty="0" smtClean="0">
                <a:solidFill>
                  <a:schemeClr val="bg1"/>
                </a:solidFill>
              </a:rPr>
              <a:t> Zarrow Center for Learning Enrichment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(405)325-8951</a:t>
            </a:r>
          </a:p>
          <a:p>
            <a:pPr marL="0" indent="0" algn="ctr">
              <a:buNone/>
            </a:pPr>
            <a:r>
              <a:rPr lang="en-US" sz="3600" dirty="0" err="1" smtClean="0">
                <a:solidFill>
                  <a:schemeClr val="bg1"/>
                </a:solidFill>
              </a:rPr>
              <a:t>TAGG@ou.edu</a:t>
            </a:r>
            <a:endParaRPr lang="en-US" sz="3600" dirty="0">
              <a:solidFill>
                <a:schemeClr val="bg1"/>
              </a:solidFill>
            </a:endParaRPr>
          </a:p>
          <a:p>
            <a:endParaRPr lang="en-US" sz="36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0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30</TotalTime>
  <Words>39</Words>
  <Application>Microsoft Macintosh PowerPoint</Application>
  <PresentationFormat>On-screen Show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Precedent</vt:lpstr>
      <vt:lpstr>TAGG  Sample Items and 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TAGG.OU.EDU/TAGG</vt:lpstr>
    </vt:vector>
  </TitlesOfParts>
  <Company>Zarrow Center for Learning Enrichment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TAGG Sample Items and Profile</dc:title>
  <dc:creator>Amber McConnell</dc:creator>
  <cp:lastModifiedBy>Donna Willis</cp:lastModifiedBy>
  <cp:revision>4</cp:revision>
  <dcterms:created xsi:type="dcterms:W3CDTF">2014-11-03T15:13:09Z</dcterms:created>
  <dcterms:modified xsi:type="dcterms:W3CDTF">2014-11-03T21:27:01Z</dcterms:modified>
</cp:coreProperties>
</file>